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3" r:id="rId3"/>
    <p:sldId id="258" r:id="rId4"/>
    <p:sldId id="272" r:id="rId5"/>
    <p:sldId id="259" r:id="rId6"/>
    <p:sldId id="260" r:id="rId7"/>
    <p:sldId id="262" r:id="rId8"/>
    <p:sldId id="269" r:id="rId9"/>
    <p:sldId id="270" r:id="rId10"/>
    <p:sldId id="263" r:id="rId11"/>
    <p:sldId id="264" r:id="rId12"/>
    <p:sldId id="265" r:id="rId13"/>
    <p:sldId id="266" r:id="rId14"/>
    <p:sldId id="267"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5" autoAdjust="0"/>
    <p:restoredTop sz="94660"/>
  </p:normalViewPr>
  <p:slideViewPr>
    <p:cSldViewPr snapToGrid="0">
      <p:cViewPr varScale="1">
        <p:scale>
          <a:sx n="85" d="100"/>
          <a:sy n="85" d="100"/>
        </p:scale>
        <p:origin x="96" y="1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jpg>
</file>

<file path=ppt/media/image11.jpg>
</file>

<file path=ppt/media/image12.png>
</file>

<file path=ppt/media/image13.png>
</file>

<file path=ppt/media/image14.png>
</file>

<file path=ppt/media/image15.png>
</file>

<file path=ppt/media/image2.jpg>
</file>

<file path=ppt/media/image3.jpg>
</file>

<file path=ppt/media/image4.jp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68F7048-45C3-4C9E-A6BB-02128E70B03E}" type="datetimeFigureOut">
              <a:rPr lang="en-US" smtClean="0"/>
              <a:t>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3515225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68F7048-45C3-4C9E-A6BB-02128E70B03E}" type="datetimeFigureOut">
              <a:rPr lang="en-US" smtClean="0"/>
              <a:t>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1076479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68F7048-45C3-4C9E-A6BB-02128E70B03E}" type="datetimeFigureOut">
              <a:rPr lang="en-US" smtClean="0"/>
              <a:t>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3453891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68F7048-45C3-4C9E-A6BB-02128E70B03E}" type="datetimeFigureOut">
              <a:rPr lang="en-US" smtClean="0"/>
              <a:t>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1981552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68F7048-45C3-4C9E-A6BB-02128E70B03E}" type="datetimeFigureOut">
              <a:rPr lang="en-US" smtClean="0"/>
              <a:t>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259471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68F7048-45C3-4C9E-A6BB-02128E70B03E}" type="datetimeFigureOut">
              <a:rPr lang="en-US" smtClean="0"/>
              <a:t>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1178315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68F7048-45C3-4C9E-A6BB-02128E70B03E}" type="datetimeFigureOut">
              <a:rPr lang="en-US" smtClean="0"/>
              <a:t>1/4/2017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31474173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68F7048-45C3-4C9E-A6BB-02128E70B03E}" type="datetimeFigureOut">
              <a:rPr lang="en-US" smtClean="0"/>
              <a:t>1/4/2017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3262348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8F7048-45C3-4C9E-A6BB-02128E70B03E}" type="datetimeFigureOut">
              <a:rPr lang="en-US" smtClean="0"/>
              <a:t>1/4/2017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33025371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68F7048-45C3-4C9E-A6BB-02128E70B03E}" type="datetimeFigureOut">
              <a:rPr lang="en-US" smtClean="0"/>
              <a:t>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2669488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868F7048-45C3-4C9E-A6BB-02128E70B03E}" type="datetimeFigureOut">
              <a:rPr lang="en-US" smtClean="0"/>
              <a:t>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C810A8-830B-4FB8-9BDA-B69A6613D25E}" type="slidenum">
              <a:rPr lang="en-US" smtClean="0"/>
              <a:t>‹#›</a:t>
            </a:fld>
            <a:endParaRPr lang="en-US"/>
          </a:p>
        </p:txBody>
      </p:sp>
    </p:spTree>
    <p:extLst>
      <p:ext uri="{BB962C8B-B14F-4D97-AF65-F5344CB8AC3E}">
        <p14:creationId xmlns:p14="http://schemas.microsoft.com/office/powerpoint/2010/main" val="2096828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8F7048-45C3-4C9E-A6BB-02128E70B03E}" type="datetimeFigureOut">
              <a:rPr lang="en-US" smtClean="0"/>
              <a:t>1/4/2017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C810A8-830B-4FB8-9BDA-B69A6613D25E}" type="slidenum">
              <a:rPr lang="en-US" smtClean="0"/>
              <a:t>‹#›</a:t>
            </a:fld>
            <a:endParaRPr lang="en-US"/>
          </a:p>
        </p:txBody>
      </p:sp>
    </p:spTree>
    <p:extLst>
      <p:ext uri="{BB962C8B-B14F-4D97-AF65-F5344CB8AC3E}">
        <p14:creationId xmlns:p14="http://schemas.microsoft.com/office/powerpoint/2010/main" val="1147453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5509860"/>
            <a:ext cx="9144000" cy="1655762"/>
          </a:xfrm>
        </p:spPr>
        <p:txBody>
          <a:bodyPr/>
          <a:lstStyle/>
          <a:p>
            <a:pPr algn="l"/>
            <a:r>
              <a:rPr lang="tr-TR" dirty="0"/>
              <a:t>Tetsu means iron in Japanese. </a:t>
            </a:r>
            <a:r>
              <a:rPr lang="tr-TR" dirty="0"/>
              <a:t>This is my first logo design for a </a:t>
            </a:r>
            <a:r>
              <a:rPr lang="en-US" dirty="0"/>
              <a:t>comic store at </a:t>
            </a:r>
            <a:r>
              <a:rPr lang="tr-TR" dirty="0"/>
              <a:t>my graphic design course. </a:t>
            </a:r>
            <a:r>
              <a:rPr lang="en-US" dirty="0"/>
              <a:t>It was the first time that I thought it can be my job.</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44383" y="232186"/>
            <a:ext cx="3654640" cy="5169547"/>
          </a:xfrm>
          <a:prstGeom prst="rect">
            <a:avLst/>
          </a:prstGeom>
        </p:spPr>
      </p:pic>
    </p:spTree>
    <p:extLst>
      <p:ext uri="{BB962C8B-B14F-4D97-AF65-F5344CB8AC3E}">
        <p14:creationId xmlns:p14="http://schemas.microsoft.com/office/powerpoint/2010/main" val="116596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591885"/>
            <a:ext cx="10515600" cy="1325563"/>
          </a:xfrm>
        </p:spPr>
        <p:txBody>
          <a:bodyPr>
            <a:normAutofit/>
          </a:bodyPr>
          <a:lstStyle/>
          <a:p>
            <a:pPr lvl="0"/>
            <a:r>
              <a:rPr lang="en-US" sz="2400" b="1" dirty="0"/>
              <a:t>‘</a:t>
            </a:r>
            <a:r>
              <a:rPr lang="tr-TR" sz="2400" b="1" dirty="0"/>
              <a:t>Hands on the sky, moon on the lake.</a:t>
            </a:r>
            <a:br>
              <a:rPr lang="en-US" sz="2400" b="1" dirty="0"/>
            </a:br>
            <a:r>
              <a:rPr lang="tr-TR" sz="2400" b="1" dirty="0"/>
              <a:t>Me in the apple, snow froze the lake.</a:t>
            </a:r>
            <a:r>
              <a:rPr lang="en-US" sz="2400" b="1" dirty="0"/>
              <a:t>’ </a:t>
            </a:r>
            <a:br>
              <a:rPr lang="en-US" sz="2400" b="1" dirty="0"/>
            </a:b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25784" y="365124"/>
            <a:ext cx="9060688" cy="5098697"/>
          </a:xfrm>
        </p:spPr>
      </p:pic>
    </p:spTree>
    <p:extLst>
      <p:ext uri="{BB962C8B-B14F-4D97-AF65-F5344CB8AC3E}">
        <p14:creationId xmlns:p14="http://schemas.microsoft.com/office/powerpoint/2010/main" val="19176663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535440"/>
            <a:ext cx="10515600" cy="1325563"/>
          </a:xfrm>
        </p:spPr>
        <p:txBody>
          <a:bodyPr>
            <a:noAutofit/>
          </a:bodyPr>
          <a:lstStyle/>
          <a:p>
            <a:r>
              <a:rPr lang="tr-TR" sz="2400" b="1" dirty="0"/>
              <a:t>This one is a photo edit I made on an image I got from internet. Originally there was only one tree but I copied it and I merged the copy with the sky. Later on I had light effects which made it better.</a:t>
            </a:r>
            <a:br>
              <a:rPr lang="en-US" sz="2400" b="1" dirty="0"/>
            </a:b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7548" y="290335"/>
            <a:ext cx="10013216" cy="4981575"/>
          </a:xfrm>
        </p:spPr>
      </p:pic>
    </p:spTree>
    <p:extLst>
      <p:ext uri="{BB962C8B-B14F-4D97-AF65-F5344CB8AC3E}">
        <p14:creationId xmlns:p14="http://schemas.microsoft.com/office/powerpoint/2010/main" val="22623819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501573"/>
            <a:ext cx="10515600" cy="1325563"/>
          </a:xfrm>
        </p:spPr>
        <p:txBody>
          <a:bodyPr>
            <a:normAutofit/>
          </a:bodyPr>
          <a:lstStyle/>
          <a:p>
            <a:r>
              <a:rPr lang="tr-TR" sz="2400" b="1" dirty="0"/>
              <a:t>This is a design I made using myself and an object. I </a:t>
            </a:r>
            <a:r>
              <a:rPr lang="en-US" sz="2400" b="1" dirty="0"/>
              <a:t>like </a:t>
            </a:r>
            <a:r>
              <a:rPr lang="tr-TR" sz="2400" b="1" dirty="0"/>
              <a:t>fus</a:t>
            </a:r>
            <a:r>
              <a:rPr lang="en-US" sz="2400" b="1" dirty="0" err="1"/>
              <a:t>ing</a:t>
            </a:r>
            <a:r>
              <a:rPr lang="tr-TR" sz="2400" b="1" dirty="0"/>
              <a:t>  photos to create </a:t>
            </a:r>
            <a:r>
              <a:rPr lang="en-US" sz="2400" b="1" dirty="0"/>
              <a:t>something different.</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47911" y="312914"/>
            <a:ext cx="5369493" cy="5354537"/>
          </a:xfrm>
        </p:spPr>
      </p:pic>
    </p:spTree>
    <p:extLst>
      <p:ext uri="{BB962C8B-B14F-4D97-AF65-F5344CB8AC3E}">
        <p14:creationId xmlns:p14="http://schemas.microsoft.com/office/powerpoint/2010/main" val="14330528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558020"/>
            <a:ext cx="10515600" cy="1325563"/>
          </a:xfrm>
        </p:spPr>
        <p:txBody>
          <a:bodyPr>
            <a:normAutofit/>
          </a:bodyPr>
          <a:lstStyle/>
          <a:p>
            <a:r>
              <a:rPr lang="tr-TR" sz="2400" b="1" dirty="0"/>
              <a:t>This one is an experimental design I made with light adjusments and shapes. I was inspired by the anime series called Assassination Classroom.</a:t>
            </a: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79364" y="365124"/>
            <a:ext cx="5301408" cy="5279319"/>
          </a:xfrm>
        </p:spPr>
      </p:pic>
    </p:spTree>
    <p:extLst>
      <p:ext uri="{BB962C8B-B14F-4D97-AF65-F5344CB8AC3E}">
        <p14:creationId xmlns:p14="http://schemas.microsoft.com/office/powerpoint/2010/main" val="40797665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614466"/>
            <a:ext cx="10515600" cy="1325563"/>
          </a:xfrm>
        </p:spPr>
        <p:txBody>
          <a:bodyPr>
            <a:noAutofit/>
          </a:bodyPr>
          <a:lstStyle/>
          <a:p>
            <a:r>
              <a:rPr lang="tr-TR" sz="2400" b="1" dirty="0"/>
              <a:t>This is a drawing I made on the last page of my Italian course’s notebook during the break time. It took some time but I enjoyed making it. It is a person merged with cables and bricks.</a:t>
            </a:r>
            <a:br>
              <a:rPr lang="en-US" sz="2400" b="1" dirty="0"/>
            </a:b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85875" y="598312"/>
            <a:ext cx="5237236" cy="4879265"/>
          </a:xfrm>
        </p:spPr>
      </p:pic>
    </p:spTree>
    <p:extLst>
      <p:ext uri="{BB962C8B-B14F-4D97-AF65-F5344CB8AC3E}">
        <p14:creationId xmlns:p14="http://schemas.microsoft.com/office/powerpoint/2010/main" val="14168352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524154"/>
            <a:ext cx="10515600" cy="1325563"/>
          </a:xfrm>
        </p:spPr>
        <p:txBody>
          <a:bodyPr>
            <a:normAutofit/>
          </a:bodyPr>
          <a:lstStyle/>
          <a:p>
            <a:r>
              <a:rPr lang="en-US" sz="2400" b="1"/>
              <a:t>And </a:t>
            </a:r>
            <a:r>
              <a:rPr lang="en-US" sz="2400" b="1"/>
              <a:t>m</a:t>
            </a:r>
            <a:r>
              <a:rPr lang="tr-TR" sz="2400" b="1"/>
              <a:t>y </a:t>
            </a:r>
            <a:r>
              <a:rPr lang="tr-TR" sz="2400" b="1" dirty="0"/>
              <a:t>second active Snapchat Geofilter. It is active in Manisa which is famous for its food such as Manisa Kebab.</a:t>
            </a:r>
            <a:br>
              <a:rPr lang="en-US" sz="2400" b="1" dirty="0"/>
            </a:b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65099" y="42510"/>
            <a:ext cx="9099392" cy="5274557"/>
          </a:xfrm>
        </p:spPr>
      </p:pic>
    </p:spTree>
    <p:extLst>
      <p:ext uri="{BB962C8B-B14F-4D97-AF65-F5344CB8AC3E}">
        <p14:creationId xmlns:p14="http://schemas.microsoft.com/office/powerpoint/2010/main" val="2979016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524158"/>
            <a:ext cx="10515600" cy="1325563"/>
          </a:xfrm>
        </p:spPr>
        <p:txBody>
          <a:bodyPr>
            <a:noAutofit/>
          </a:bodyPr>
          <a:lstStyle/>
          <a:p>
            <a:r>
              <a:rPr lang="tr-TR" sz="2400" b="1" dirty="0"/>
              <a:t>This is a poster I made during my part-time job in B-fit which has 200 franchise and was gaining another one during that time. I made the new one’s opening </a:t>
            </a:r>
            <a:r>
              <a:rPr lang="en-GB" sz="2400" b="1" dirty="0"/>
              <a:t>announcement. The slogan was “The last piece of puzzle found its place.”.</a:t>
            </a:r>
            <a:br>
              <a:rPr lang="en-US" sz="2400" b="1" dirty="0"/>
            </a:b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342916" y="365124"/>
            <a:ext cx="3570595" cy="5049045"/>
          </a:xfrm>
        </p:spPr>
      </p:pic>
    </p:spTree>
    <p:extLst>
      <p:ext uri="{BB962C8B-B14F-4D97-AF65-F5344CB8AC3E}">
        <p14:creationId xmlns:p14="http://schemas.microsoft.com/office/powerpoint/2010/main" val="39977213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67707"/>
            <a:ext cx="10515600" cy="1325563"/>
          </a:xfrm>
        </p:spPr>
        <p:txBody>
          <a:bodyPr>
            <a:normAutofit/>
          </a:bodyPr>
          <a:lstStyle/>
          <a:p>
            <a:r>
              <a:rPr lang="tr-TR" sz="2400" b="1" dirty="0"/>
              <a:t>This one is a bookmark I made for B-fit as a gift for members of the gym company. The slogan was “There are many things to fit in 30 minutes.”</a:t>
            </a:r>
            <a:br>
              <a:rPr lang="en-US" sz="2400" b="1" dirty="0"/>
            </a:b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53776" y="267759"/>
            <a:ext cx="1393780" cy="5219468"/>
          </a:xfrm>
        </p:spPr>
      </p:pic>
    </p:spTree>
    <p:extLst>
      <p:ext uri="{BB962C8B-B14F-4D97-AF65-F5344CB8AC3E}">
        <p14:creationId xmlns:p14="http://schemas.microsoft.com/office/powerpoint/2010/main" val="2299998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648328"/>
            <a:ext cx="10515600" cy="1325563"/>
          </a:xfrm>
        </p:spPr>
        <p:txBody>
          <a:bodyPr>
            <a:normAutofit/>
          </a:bodyPr>
          <a:lstStyle/>
          <a:p>
            <a:r>
              <a:rPr lang="tr-TR" sz="2400" b="1" dirty="0"/>
              <a:t>This one is an advertisement I  made for B-fit’s franchise selling . The slogan was “the chance that you will be sorry to miss”.</a:t>
            </a:r>
            <a:br>
              <a:rPr lang="en-US" sz="2400" b="1" dirty="0"/>
            </a:b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6392" y="331257"/>
            <a:ext cx="3671030" cy="5197918"/>
          </a:xfrm>
        </p:spPr>
      </p:pic>
    </p:spTree>
    <p:extLst>
      <p:ext uri="{BB962C8B-B14F-4D97-AF65-F5344CB8AC3E}">
        <p14:creationId xmlns:p14="http://schemas.microsoft.com/office/powerpoint/2010/main" val="356899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524153"/>
            <a:ext cx="10515600" cy="1325563"/>
          </a:xfrm>
        </p:spPr>
        <p:txBody>
          <a:bodyPr>
            <a:normAutofit/>
          </a:bodyPr>
          <a:lstStyle/>
          <a:p>
            <a:r>
              <a:rPr lang="en-US" sz="2400" b="1" dirty="0"/>
              <a:t>And</a:t>
            </a:r>
            <a:r>
              <a:rPr lang="tr-TR" sz="2400" b="1" dirty="0"/>
              <a:t> my first mascot design that I made during graphic design course in 9th. Unlike a standart mascot, I made this one angry instead of </a:t>
            </a:r>
            <a:r>
              <a:rPr lang="en-US" sz="2400" b="1" dirty="0"/>
              <a:t>cute and happy one</a:t>
            </a:r>
            <a:r>
              <a:rPr lang="tr-TR" sz="2400" b="1" dirty="0"/>
              <a:t>. </a:t>
            </a:r>
            <a:br>
              <a:rPr lang="en-US" sz="2400" b="1" dirty="0"/>
            </a:b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45653" y="459669"/>
            <a:ext cx="2459858" cy="5048731"/>
          </a:xfrm>
        </p:spPr>
      </p:pic>
    </p:spTree>
    <p:extLst>
      <p:ext uri="{BB962C8B-B14F-4D97-AF65-F5344CB8AC3E}">
        <p14:creationId xmlns:p14="http://schemas.microsoft.com/office/powerpoint/2010/main" val="4114906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2800" y="5501576"/>
            <a:ext cx="10541000" cy="1350786"/>
          </a:xfrm>
        </p:spPr>
        <p:txBody>
          <a:bodyPr>
            <a:normAutofit/>
          </a:bodyPr>
          <a:lstStyle/>
          <a:p>
            <a:r>
              <a:rPr lang="tr-TR" sz="2400" b="1" dirty="0"/>
              <a:t>It is a drawing I made in art course in 11th grade so that I could improve my hand-drawing skills.</a:t>
            </a:r>
            <a:br>
              <a:rPr lang="en-US" sz="2400" b="1" dirty="0"/>
            </a:b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44183" y="365124"/>
            <a:ext cx="5316226" cy="5136451"/>
          </a:xfrm>
        </p:spPr>
      </p:pic>
    </p:spTree>
    <p:extLst>
      <p:ext uri="{BB962C8B-B14F-4D97-AF65-F5344CB8AC3E}">
        <p14:creationId xmlns:p14="http://schemas.microsoft.com/office/powerpoint/2010/main" val="2671038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546733"/>
            <a:ext cx="10515600" cy="1325563"/>
          </a:xfrm>
        </p:spPr>
        <p:txBody>
          <a:bodyPr>
            <a:noAutofit/>
          </a:bodyPr>
          <a:lstStyle/>
          <a:p>
            <a:r>
              <a:rPr lang="tr-TR" sz="2400" b="1" dirty="0"/>
              <a:t>These are my Snapchat Geofilter designs for Sodankyla , the town in Lapland,Finland which I came with AFS as an exchange student, and Sığacık, my hometown in İzmir, Turkey. Among all of them, only Sığacık got accepted and activated by Snapchat and it is still active.</a:t>
            </a: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0858" y="270933"/>
            <a:ext cx="7433735" cy="4955823"/>
          </a:xfrm>
        </p:spPr>
      </p:pic>
    </p:spTree>
    <p:extLst>
      <p:ext uri="{BB962C8B-B14F-4D97-AF65-F5344CB8AC3E}">
        <p14:creationId xmlns:p14="http://schemas.microsoft.com/office/powerpoint/2010/main" val="13747218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478998"/>
            <a:ext cx="10515600" cy="1325563"/>
          </a:xfrm>
        </p:spPr>
        <p:txBody>
          <a:bodyPr>
            <a:normAutofit/>
          </a:bodyPr>
          <a:lstStyle/>
          <a:p>
            <a:r>
              <a:rPr lang="en-US" sz="2400" b="1" dirty="0"/>
              <a:t>M</a:t>
            </a:r>
            <a:r>
              <a:rPr lang="tr-TR" sz="2400" b="1" dirty="0"/>
              <a:t>y active Snapchat Geofilter for Sığacık. It is a touristic place so I used its symbols such snail, castle,fish and sunset. </a:t>
            </a:r>
            <a:endParaRPr lang="en-US" sz="2400"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85209" y="674158"/>
            <a:ext cx="8880535" cy="4992863"/>
          </a:xfrm>
        </p:spPr>
      </p:pic>
    </p:spTree>
    <p:extLst>
      <p:ext uri="{BB962C8B-B14F-4D97-AF65-F5344CB8AC3E}">
        <p14:creationId xmlns:p14="http://schemas.microsoft.com/office/powerpoint/2010/main" val="4106314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6911" y="4395261"/>
            <a:ext cx="10515600" cy="1350786"/>
          </a:xfrm>
        </p:spPr>
        <p:txBody>
          <a:bodyPr>
            <a:noAutofit/>
          </a:bodyPr>
          <a:lstStyle/>
          <a:p>
            <a:r>
              <a:rPr lang="en-US" sz="2400" b="1" dirty="0"/>
              <a:t>  I was a part of a project team called YOUNG AKUT, a sub division of AKUT, and </a:t>
            </a:r>
            <a:r>
              <a:rPr lang="en-US" sz="2400" b="1"/>
              <a:t>in 10th </a:t>
            </a:r>
            <a:r>
              <a:rPr lang="en-US" sz="2400" b="1" dirty="0"/>
              <a:t>grade we made a social service project which European Union granted money to it. The name of the project was “Moving Stones on the Land” and I was the founder of the name. The project was to inform locals of Seferihisar about earthquakes and give basic education and training so that they can stay safe during an earthquake. We made activities and programs in Seferihisar and Sığacık .During the project I worked with the computer and design team and I designed the template of the logo of the project. I also made poster design with the same template so that template was used in many different areas during the project. </a:t>
            </a:r>
            <a:br>
              <a:rPr lang="en-US" sz="2400" b="1" dirty="0"/>
            </a:br>
            <a:endParaRPr lang="en-US" sz="2400" b="1"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0444" y="131319"/>
            <a:ext cx="4402667" cy="3172872"/>
          </a:xfrm>
          <a:prstGeom prst="rect">
            <a:avLst/>
          </a:prstGeom>
        </p:spPr>
      </p:pic>
    </p:spTree>
    <p:extLst>
      <p:ext uri="{BB962C8B-B14F-4D97-AF65-F5344CB8AC3E}">
        <p14:creationId xmlns:p14="http://schemas.microsoft.com/office/powerpoint/2010/main" val="33871903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TotalTime>
  <Words>443</Words>
  <Application>Microsoft Office PowerPoint</Application>
  <PresentationFormat>Widescreen</PresentationFormat>
  <Paragraphs>15</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PowerPoint Presentation</vt:lpstr>
      <vt:lpstr>This is a poster I made during my part-time job in B-fit which has 200 franchise and was gaining another one during that time. I made the new one’s opening announcement. The slogan was “The last piece of puzzle found its place.”. </vt:lpstr>
      <vt:lpstr>This one is a bookmark I made for B-fit as a gift for members of the gym company. The slogan was “There are many things to fit in 30 minutes.” </vt:lpstr>
      <vt:lpstr>This one is an advertisement I  made for B-fit’s franchise selling . The slogan was “the chance that you will be sorry to miss”. </vt:lpstr>
      <vt:lpstr>And my first mascot design that I made during graphic design course in 9th. Unlike a standart mascot, I made this one angry instead of cute and happy one.  </vt:lpstr>
      <vt:lpstr>It is a drawing I made in art course in 11th grade so that I could improve my hand-drawing skills. </vt:lpstr>
      <vt:lpstr>These are my Snapchat Geofilter designs for Sodankyla , the town in Lapland,Finland which I came with AFS as an exchange student, and Sığacık, my hometown in İzmir, Turkey. Among all of them, only Sığacık got accepted and activated by Snapchat and it is still active.</vt:lpstr>
      <vt:lpstr>My active Snapchat Geofilter for Sığacık. It is a touristic place so I used its symbols such snail, castle,fish and sunset. </vt:lpstr>
      <vt:lpstr>  I was a part of a project team called YOUNG AKUT, a sub division of AKUT, and in 10th grade we made a social service project which European Union granted money to it. The name of the project was “Moving Stones on the Land” and I was the founder of the name. The project was to inform locals of Seferihisar about earthquakes and give basic education and training so that they can stay safe during an earthquake. We made activities and programs in Seferihisar and Sığacık .During the project I worked with the computer and design team and I designed the template of the logo of the project. I also made poster design with the same template so that template was used in many different areas during the project.  </vt:lpstr>
      <vt:lpstr>‘Hands on the sky, moon on the lake. Me in the apple, snow froze the lake.’  </vt:lpstr>
      <vt:lpstr>This one is a photo edit I made on an image I got from internet. Originally there was only one tree but I copied it and I merged the copy with the sky. Later on I had light effects which made it better. </vt:lpstr>
      <vt:lpstr>This is a design I made using myself and an object. I like fusing  photos to create something different.</vt:lpstr>
      <vt:lpstr>This one is an experimental design I made with light adjusments and shapes. I was inspired by the anime series called Assassination Classroom.</vt:lpstr>
      <vt:lpstr>This is a drawing I made on the last page of my Italian course’s notebook during the break time. It took some time but I enjoyed making it. It is a person merged with cables and bricks. </vt:lpstr>
      <vt:lpstr>And my second active Snapchat Geofilter. It is active in Manisa which is famous for its food such as Manisa Kebab.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Aslı Olgun</dc:creator>
  <cp:lastModifiedBy>Aslı Olgun</cp:lastModifiedBy>
  <cp:revision>9</cp:revision>
  <dcterms:created xsi:type="dcterms:W3CDTF">2017-01-04T19:09:10Z</dcterms:created>
  <dcterms:modified xsi:type="dcterms:W3CDTF">2017-01-04T20:12:19Z</dcterms:modified>
</cp:coreProperties>
</file>

<file path=docProps/thumbnail.jpeg>
</file>